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31"/>
  </p:notesMasterIdLst>
  <p:handoutMasterIdLst>
    <p:handoutMasterId r:id="rId32"/>
  </p:handoutMasterIdLst>
  <p:sldIdLst>
    <p:sldId id="256" r:id="rId2"/>
    <p:sldId id="333" r:id="rId3"/>
    <p:sldId id="332" r:id="rId4"/>
    <p:sldId id="334" r:id="rId5"/>
    <p:sldId id="335" r:id="rId6"/>
    <p:sldId id="336" r:id="rId7"/>
    <p:sldId id="337" r:id="rId8"/>
    <p:sldId id="338" r:id="rId9"/>
    <p:sldId id="339" r:id="rId10"/>
    <p:sldId id="340" r:id="rId11"/>
    <p:sldId id="341" r:id="rId12"/>
    <p:sldId id="342" r:id="rId13"/>
    <p:sldId id="343" r:id="rId14"/>
    <p:sldId id="344" r:id="rId15"/>
    <p:sldId id="345" r:id="rId16"/>
    <p:sldId id="346" r:id="rId17"/>
    <p:sldId id="347" r:id="rId18"/>
    <p:sldId id="348" r:id="rId19"/>
    <p:sldId id="349" r:id="rId20"/>
    <p:sldId id="350" r:id="rId21"/>
    <p:sldId id="351" r:id="rId22"/>
    <p:sldId id="352" r:id="rId23"/>
    <p:sldId id="358" r:id="rId24"/>
    <p:sldId id="354" r:id="rId25"/>
    <p:sldId id="355" r:id="rId26"/>
    <p:sldId id="356" r:id="rId27"/>
    <p:sldId id="357" r:id="rId28"/>
    <p:sldId id="359" r:id="rId29"/>
    <p:sldId id="330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83" d="100"/>
          <a:sy n="83" d="100"/>
        </p:scale>
        <p:origin x="145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8E826D-8C47-4550-9540-CE65FC1F7179}" type="datetimeFigureOut">
              <a:rPr lang="en-US" smtClean="0"/>
              <a:t>01.28.23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F01A0-0528-4B8B-A3C4-081211628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7904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tmp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jpg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E14741-1BCB-4437-B313-B1A946C98203}" type="datetimeFigureOut">
              <a:rPr lang="en-US" smtClean="0"/>
              <a:t>01.28.23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752FC-8929-46D3-B55D-D3569FE75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36391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en-US" sz="3200" baseline="0" dirty="0" smtClean="0">
                <a:latin typeface="FMBindumathi" panose="00000400000000000000" pitchFamily="2" charset="0"/>
              </a:rPr>
              <a:t> </a:t>
            </a:r>
            <a:endParaRPr lang="en-US" sz="3200" dirty="0">
              <a:latin typeface="FMBindumathi" panose="00000400000000000000" pitchFamily="2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38654" y="45720"/>
            <a:ext cx="1828800" cy="457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aseline="0" dirty="0" smtClean="0">
                <a:latin typeface="FMBindumathi" panose="00000400000000000000" pitchFamily="2" charset="0"/>
              </a:rPr>
              <a:t> </a:t>
            </a:r>
            <a:endParaRPr lang="en-US" sz="2800" dirty="0">
              <a:latin typeface="FMBindumathi" panose="00000400000000000000" pitchFamily="2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7277634" y="45720"/>
            <a:ext cx="1828800" cy="457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dirty="0" smtClean="0">
                <a:latin typeface="FMBindumathi" panose="00000400000000000000" pitchFamily="2" charset="0"/>
              </a:rPr>
              <a:t>  </a:t>
            </a:r>
            <a:r>
              <a:rPr lang="en-US" sz="2800" baseline="0" dirty="0" smtClean="0">
                <a:latin typeface="FMBindumathi" panose="00000400000000000000" pitchFamily="2" charset="0"/>
              </a:rPr>
              <a:t> </a:t>
            </a:r>
            <a:endParaRPr lang="en-US" sz="2800" dirty="0">
              <a:latin typeface="FMBindumathi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051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69130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4106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mp"/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mp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30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8296"/>
            <a:ext cx="9144000" cy="376140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wx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 </a:t>
            </a:r>
            <a:r>
              <a:rPr lang="en-US" sz="2400" dirty="0" smtClean="0">
                <a:latin typeface="FMAbabld" panose="00000700000000000000" pitchFamily="2" charset="0"/>
              </a:rPr>
              <a:t>1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( 274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smtClean="0">
                <a:latin typeface="FMAbabld" panose="00000700000000000000" pitchFamily="2" charset="0"/>
              </a:rPr>
              <a:t>pQ,j¾.h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646053" y="2447996"/>
            <a:ext cx="113838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08526" y="2863632"/>
            <a:ext cx="893387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840017" y="4498467"/>
            <a:ext cx="135081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6548582" y="4886395"/>
            <a:ext cx="2558474" cy="1811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08526" y="5209668"/>
            <a:ext cx="772391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897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37164" y="2644170"/>
            <a:ext cx="32696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err="1" smtClean="0">
                <a:latin typeface="FMAbabld" panose="00000700000000000000" pitchFamily="2" charset="0"/>
              </a:rPr>
              <a:t>ixLdr</a:t>
            </a:r>
            <a:r>
              <a:rPr lang="en-US" sz="9600" dirty="0" smtClean="0">
                <a:latin typeface="FMAbabld" panose="000007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2770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9" y="3749964"/>
            <a:ext cx="9105236" cy="2546221"/>
          </a:xfrm>
          <a:prstGeom prst="rect">
            <a:avLst/>
          </a:prstGeom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6" y="583222"/>
            <a:ext cx="9070110" cy="2945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ix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 </a:t>
            </a:r>
            <a:r>
              <a:rPr lang="en-US" sz="2400" dirty="0" smtClean="0">
                <a:latin typeface="FMAbabld" panose="00000700000000000000" pitchFamily="2" charset="0"/>
              </a:rPr>
              <a:t>3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( 151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err="1" smtClean="0">
                <a:latin typeface="FMAbabld" panose="00000700000000000000" pitchFamily="2" charset="0"/>
              </a:rPr>
              <a:t>LÊckSh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iQ</a:t>
            </a:r>
            <a:r>
              <a:rPr lang="en-US" sz="2800" b="1" dirty="0" smtClean="0">
                <a:latin typeface="FMAbabld" panose="00000700000000000000" pitchFamily="2" charset="0"/>
              </a:rPr>
              <a:t>;%h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165762" y="979414"/>
            <a:ext cx="88900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516090" y="979773"/>
            <a:ext cx="151478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9289" y="4535411"/>
            <a:ext cx="305723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230255" y="4531668"/>
            <a:ext cx="1782618" cy="1262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382327" y="5634540"/>
            <a:ext cx="272472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08526" y="1367700"/>
            <a:ext cx="238529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1283851" y="4875821"/>
            <a:ext cx="1782618" cy="1262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6483927" y="4875821"/>
            <a:ext cx="1422400" cy="2524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9289" y="5976286"/>
            <a:ext cx="900776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9289" y="6296185"/>
            <a:ext cx="413096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2063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4" y="3742309"/>
            <a:ext cx="9085142" cy="2660290"/>
          </a:xfrm>
          <a:prstGeom prst="rect">
            <a:avLst/>
          </a:prstGeom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2" y="729633"/>
            <a:ext cx="9089733" cy="241808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ix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 </a:t>
            </a:r>
            <a:r>
              <a:rPr lang="en-US" sz="2400" dirty="0" smtClean="0">
                <a:latin typeface="FMAbabld" panose="00000700000000000000" pitchFamily="2" charset="0"/>
              </a:rPr>
              <a:t>3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( 150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err="1" smtClean="0">
                <a:latin typeface="FMAbabld" panose="00000700000000000000" pitchFamily="2" charset="0"/>
              </a:rPr>
              <a:t>LÊckSh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iQ</a:t>
            </a:r>
            <a:r>
              <a:rPr lang="en-US" sz="2800" b="1" dirty="0" smtClean="0">
                <a:latin typeface="FMAbabld" panose="00000700000000000000" pitchFamily="2" charset="0"/>
              </a:rPr>
              <a:t>;%h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66469" y="1090250"/>
            <a:ext cx="1062186" cy="887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615709" y="1090250"/>
            <a:ext cx="3491347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1172" y="4396865"/>
            <a:ext cx="907588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31172" y="4750254"/>
            <a:ext cx="8170715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493164" y="5745377"/>
            <a:ext cx="261389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1172" y="6402599"/>
            <a:ext cx="625879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1172" y="6096359"/>
            <a:ext cx="908973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347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4" y="4860166"/>
            <a:ext cx="9075884" cy="642253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2" y="1532425"/>
            <a:ext cx="9075884" cy="73203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ú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m</a:t>
            </a:r>
            <a:r>
              <a:rPr lang="en-US" sz="2400" dirty="0" smtClean="0">
                <a:latin typeface="FMAbabld" panose="00000700000000000000" pitchFamily="2" charset="0"/>
              </a:rPr>
              <a:t>%</a:t>
            </a:r>
            <a:r>
              <a:rPr lang="en-US" sz="2400" dirty="0" smtClean="0"/>
              <a:t>. </a:t>
            </a:r>
            <a:r>
              <a:rPr lang="en-US" sz="2400" dirty="0">
                <a:latin typeface="FMAbabld" panose="00000700000000000000" pitchFamily="2" charset="0"/>
              </a:rPr>
              <a:t>1</a:t>
            </a:r>
            <a:r>
              <a:rPr lang="en-US" sz="2400" dirty="0" smtClean="0">
                <a:latin typeface="FMAbabld" panose="00000700000000000000" pitchFamily="2" charset="0"/>
              </a:rPr>
              <a:t>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( 261</a:t>
            </a:r>
            <a:r>
              <a:rPr lang="en-US" sz="2400" dirty="0" smtClean="0"/>
              <a:t>/</a:t>
            </a:r>
            <a:r>
              <a:rPr lang="en-US" sz="2400" dirty="0" smtClean="0">
                <a:latin typeface="FMAbabld" panose="00000700000000000000" pitchFamily="2" charset="0"/>
              </a:rPr>
              <a:t>0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err="1" smtClean="0">
                <a:latin typeface="FMAbabld" panose="00000700000000000000" pitchFamily="2" charset="0"/>
              </a:rPr>
              <a:t>máÉpiuqmamdo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úNx.h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5772727" y="1898440"/>
            <a:ext cx="3348178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391564" y="5136910"/>
            <a:ext cx="270971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1172" y="3722874"/>
            <a:ext cx="907011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55994" y="2242011"/>
            <a:ext cx="2493242" cy="2244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5994" y="5502419"/>
            <a:ext cx="181898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3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8390"/>
            <a:ext cx="9144000" cy="426121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ú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m</a:t>
            </a:r>
            <a:r>
              <a:rPr lang="en-US" sz="2400" dirty="0" smtClean="0">
                <a:latin typeface="FMAbabld" panose="00000700000000000000" pitchFamily="2" charset="0"/>
              </a:rPr>
              <a:t>%</a:t>
            </a:r>
            <a:r>
              <a:rPr lang="en-US" sz="2400" dirty="0" smtClean="0"/>
              <a:t>. </a:t>
            </a:r>
            <a:r>
              <a:rPr lang="en-US" sz="2400" dirty="0">
                <a:latin typeface="FMAbabld" panose="00000700000000000000" pitchFamily="2" charset="0"/>
              </a:rPr>
              <a:t>1</a:t>
            </a:r>
            <a:r>
              <a:rPr lang="en-US" sz="2400" dirty="0" smtClean="0">
                <a:latin typeface="FMAbabld" panose="00000700000000000000" pitchFamily="2" charset="0"/>
              </a:rPr>
              <a:t>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( 245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err="1" smtClean="0">
                <a:latin typeface="FMAbabld" panose="00000700000000000000" pitchFamily="2" charset="0"/>
              </a:rPr>
              <a:t>máÉpiuqmamdo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úNx.h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6844145" y="1621350"/>
            <a:ext cx="204585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840509" y="2660073"/>
            <a:ext cx="1699491" cy="923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55994" y="1861656"/>
            <a:ext cx="8834003" cy="7952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5994" y="2249423"/>
            <a:ext cx="181898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027054" y="2678545"/>
            <a:ext cx="486294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06218" y="3006070"/>
            <a:ext cx="326505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4350327" y="4858327"/>
            <a:ext cx="189345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01599" y="5218545"/>
            <a:ext cx="145011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8469745" y="4858327"/>
            <a:ext cx="45719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447758" y="5190835"/>
            <a:ext cx="206635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97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6" y="1044153"/>
            <a:ext cx="9083959" cy="480142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ú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m</a:t>
            </a:r>
            <a:r>
              <a:rPr lang="en-US" sz="2400" dirty="0" smtClean="0">
                <a:latin typeface="FMAbabld" panose="00000700000000000000" pitchFamily="2" charset="0"/>
              </a:rPr>
              <a:t>%</a:t>
            </a:r>
            <a:r>
              <a:rPr lang="en-US" sz="2400" dirty="0" smtClean="0"/>
              <a:t>. </a:t>
            </a:r>
            <a:r>
              <a:rPr lang="en-US" sz="2400" dirty="0">
                <a:latin typeface="FMAbabld" panose="00000700000000000000" pitchFamily="2" charset="0"/>
              </a:rPr>
              <a:t>1</a:t>
            </a:r>
            <a:r>
              <a:rPr lang="en-US" sz="2400" dirty="0" smtClean="0">
                <a:latin typeface="FMAbabld" panose="00000700000000000000" pitchFamily="2" charset="0"/>
              </a:rPr>
              <a:t>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( 244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err="1" smtClean="0">
                <a:latin typeface="FMAbabld" panose="00000700000000000000" pitchFamily="2" charset="0"/>
              </a:rPr>
              <a:t>máÉpiuqmamdo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úNx.h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6881090" y="1408913"/>
            <a:ext cx="204585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781442" y="2507674"/>
            <a:ext cx="2169249" cy="138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92939" y="1688867"/>
            <a:ext cx="8834003" cy="7952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5994" y="2036987"/>
            <a:ext cx="181898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551709" y="2854036"/>
            <a:ext cx="3962400" cy="2770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4830618" y="5135418"/>
            <a:ext cx="217978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5994" y="5467927"/>
            <a:ext cx="1872099" cy="1847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863394" y="5467927"/>
            <a:ext cx="2204897" cy="1847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267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57200" y="6197121"/>
            <a:ext cx="8229600" cy="457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457200" y="4543020"/>
            <a:ext cx="8229600" cy="13531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57200" y="2885897"/>
            <a:ext cx="8229600" cy="13531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57200" y="1231338"/>
            <a:ext cx="8229600" cy="13531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57200" y="497785"/>
            <a:ext cx="8229600" cy="457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94426" y="455651"/>
            <a:ext cx="1918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 err="1" smtClean="0">
                <a:latin typeface="FMAbabld" panose="00000700000000000000" pitchFamily="2" charset="0"/>
              </a:rPr>
              <a:t>ixLdrfhka</a:t>
            </a:r>
            <a:endParaRPr lang="en-US" sz="2800" dirty="0">
              <a:latin typeface="FMAbabld" panose="000007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7095" y="1199525"/>
            <a:ext cx="3089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 smtClean="0">
                <a:latin typeface="FMAbabld" panose="00000700000000000000" pitchFamily="2" charset="0"/>
              </a:rPr>
              <a:t>rd. </a:t>
            </a:r>
            <a:r>
              <a:rPr lang="en-US" sz="2800" dirty="0" err="1" smtClean="0">
                <a:latin typeface="FMAbabld" panose="00000700000000000000" pitchFamily="2" charset="0"/>
              </a:rPr>
              <a:t>ixLdrfhka</a:t>
            </a:r>
            <a:endParaRPr lang="en-US" sz="2800" dirty="0" smtClean="0">
              <a:latin typeface="FMAbabld" panose="00000700000000000000" pitchFamily="2" charset="0"/>
              <a:sym typeface="Wingdings" panose="05000000000000000000" pitchFamily="2" charset="2"/>
            </a:endParaRPr>
          </a:p>
          <a:p>
            <a:pPr algn="r"/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oafõI</a:t>
            </a:r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 </a:t>
            </a:r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ixLdrfhka</a:t>
            </a:r>
            <a:endParaRPr lang="en-US" sz="2800" dirty="0" smtClean="0">
              <a:latin typeface="FMAbabld" panose="00000700000000000000" pitchFamily="2" charset="0"/>
              <a:sym typeface="Wingdings" panose="05000000000000000000" pitchFamily="2" charset="2"/>
            </a:endParaRPr>
          </a:p>
          <a:p>
            <a:pPr algn="r"/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fuday</a:t>
            </a:r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 </a:t>
            </a:r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ixLdrfhka</a:t>
            </a:r>
            <a:endParaRPr lang="en-US" sz="2800" dirty="0">
              <a:latin typeface="FMAbabld" panose="000007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09171" y="2872143"/>
            <a:ext cx="1403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 smtClean="0">
                <a:latin typeface="FMAbabld" panose="00000700000000000000" pitchFamily="2" charset="0"/>
              </a:rPr>
              <a:t>rd.</a:t>
            </a:r>
            <a:endParaRPr lang="en-US" sz="2800" dirty="0" smtClean="0">
              <a:latin typeface="FMAbabld" panose="00000700000000000000" pitchFamily="2" charset="0"/>
              <a:sym typeface="Wingdings" panose="05000000000000000000" pitchFamily="2" charset="2"/>
            </a:endParaRPr>
          </a:p>
          <a:p>
            <a:pPr algn="r"/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oafõI</a:t>
            </a:r>
            <a:endParaRPr lang="en-US" sz="2800" dirty="0" smtClean="0">
              <a:latin typeface="FMAbabld" panose="00000700000000000000" pitchFamily="2" charset="0"/>
              <a:sym typeface="Wingdings" panose="05000000000000000000" pitchFamily="2" charset="2"/>
            </a:endParaRPr>
          </a:p>
          <a:p>
            <a:pPr algn="r"/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fuday</a:t>
            </a:r>
            <a:endParaRPr lang="en-US" sz="2800" dirty="0">
              <a:latin typeface="FMAbabld" panose="000007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83649" y="4527112"/>
            <a:ext cx="14294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 smtClean="0">
                <a:latin typeface="FMAbabld" panose="00000700000000000000" pitchFamily="2" charset="0"/>
              </a:rPr>
              <a:t>rd. </a:t>
            </a:r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  </a:t>
            </a:r>
          </a:p>
          <a:p>
            <a:pPr algn="r"/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oafõI</a:t>
            </a:r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 </a:t>
            </a:r>
          </a:p>
          <a:p>
            <a:pPr algn="r"/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fuday</a:t>
            </a:r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  </a:t>
            </a:r>
            <a:endParaRPr lang="en-US" sz="2800" dirty="0">
              <a:latin typeface="FMAbabld" panose="000007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30903" y="4957998"/>
            <a:ext cx="203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FMAbabld" panose="00000700000000000000" pitchFamily="2" charset="0"/>
              </a:rPr>
              <a:t>ix</a:t>
            </a:r>
            <a:r>
              <a:rPr lang="en-US" sz="2800" dirty="0" smtClean="0"/>
              <a:t> +</a:t>
            </a:r>
            <a:r>
              <a:rPr lang="en-US" sz="2800" dirty="0" smtClean="0">
                <a:latin typeface="FMAbabld" panose="00000700000000000000" pitchFamily="2" charset="0"/>
              </a:rPr>
              <a:t> </a:t>
            </a:r>
            <a:r>
              <a:rPr lang="en-US" sz="2800" dirty="0" err="1" smtClean="0">
                <a:latin typeface="FMAbabld" panose="00000700000000000000" pitchFamily="2" charset="0"/>
              </a:rPr>
              <a:t>fÉ;kd</a:t>
            </a:r>
            <a:r>
              <a:rPr lang="en-US" sz="2800" dirty="0" smtClean="0">
                <a:latin typeface="FMAbabld" panose="00000700000000000000" pitchFamily="2" charset="0"/>
              </a:rPr>
              <a:t> </a:t>
            </a:r>
            <a:endParaRPr lang="en-US" sz="2800" dirty="0">
              <a:latin typeface="FMAbabld" panose="000007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68800" y="4957998"/>
            <a:ext cx="392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</a:t>
            </a:r>
            <a:endParaRPr lang="en-US" dirty="0">
              <a:latin typeface="FMAbabld" panose="00000700000000000000" pitchFamily="2" charset="0"/>
            </a:endParaRPr>
          </a:p>
        </p:txBody>
      </p:sp>
      <p:sp>
        <p:nvSpPr>
          <p:cNvPr id="2" name="Right Brace 1"/>
          <p:cNvSpPr/>
          <p:nvPr/>
        </p:nvSpPr>
        <p:spPr>
          <a:xfrm>
            <a:off x="3499488" y="4658019"/>
            <a:ext cx="252663" cy="1123179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228192" y="6164111"/>
            <a:ext cx="2271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FMAbabld" panose="00000700000000000000" pitchFamily="2" charset="0"/>
              </a:rPr>
              <a:t>wNsixLdrfhka</a:t>
            </a:r>
            <a:endParaRPr lang="en-US" sz="2800" dirty="0">
              <a:latin typeface="FMAbabld" panose="000007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17295" y="443390"/>
            <a:ext cx="14525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fÉ;kd</a:t>
            </a:r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 </a:t>
            </a:r>
            <a:endParaRPr lang="en-US" sz="2800" dirty="0">
              <a:latin typeface="FMAbabld" panose="000007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30903" y="1228763"/>
            <a:ext cx="23927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rd.fÉ;kd</a:t>
            </a:r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 </a:t>
            </a:r>
          </a:p>
          <a:p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oafõIfÉ;kd</a:t>
            </a:r>
            <a:endParaRPr lang="en-US" sz="2800" dirty="0" smtClean="0">
              <a:latin typeface="FMAbabld" panose="00000700000000000000" pitchFamily="2" charset="0"/>
              <a:sym typeface="Wingdings" panose="05000000000000000000" pitchFamily="2" charset="2"/>
            </a:endParaRPr>
          </a:p>
          <a:p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fudayfÉ;kd</a:t>
            </a:r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  </a:t>
            </a:r>
            <a:endParaRPr lang="en-US" sz="2800" dirty="0">
              <a:latin typeface="FMAbabld" panose="000007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10612" y="2842982"/>
            <a:ext cx="23645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rd.fÉ;kd</a:t>
            </a:r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 </a:t>
            </a:r>
          </a:p>
          <a:p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oafõIfÉ;kd</a:t>
            </a:r>
            <a:endParaRPr lang="en-US" sz="2800" dirty="0" smtClean="0">
              <a:latin typeface="FMAbabld" panose="00000700000000000000" pitchFamily="2" charset="0"/>
              <a:sym typeface="Wingdings" panose="05000000000000000000" pitchFamily="2" charset="2"/>
            </a:endParaRPr>
          </a:p>
          <a:p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fudayfÉ;kd</a:t>
            </a:r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  </a:t>
            </a:r>
            <a:endParaRPr lang="en-US" sz="2800" dirty="0">
              <a:latin typeface="FMAbabld" panose="000007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30903" y="6105104"/>
            <a:ext cx="1775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FMAbabld" panose="00000700000000000000" pitchFamily="2" charset="0"/>
                <a:sym typeface="Wingdings" panose="05000000000000000000" pitchFamily="2" charset="2"/>
              </a:rPr>
              <a:t>ixfÉ;kd</a:t>
            </a:r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 </a:t>
            </a:r>
            <a:endParaRPr lang="en-US" sz="2800" dirty="0">
              <a:latin typeface="FMAbabld" panose="000007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75606" y="6164111"/>
            <a:ext cx="392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</a:t>
            </a:r>
            <a:endParaRPr lang="en-US" dirty="0">
              <a:latin typeface="FMAbabld" panose="000007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68799" y="3300877"/>
            <a:ext cx="392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</a:t>
            </a:r>
            <a:endParaRPr lang="en-US" dirty="0">
              <a:latin typeface="FMAbabld" panose="000007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375606" y="1659650"/>
            <a:ext cx="385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</a:t>
            </a:r>
            <a:endParaRPr lang="en-US" dirty="0">
              <a:latin typeface="FMAbabld" panose="00000700000000000000" pitchFamily="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368802" y="503209"/>
            <a:ext cx="392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FMAbabld" panose="00000700000000000000" pitchFamily="2" charset="0"/>
                <a:sym typeface="Wingdings" panose="05000000000000000000" pitchFamily="2" charset="2"/>
              </a:rPr>
              <a:t></a:t>
            </a:r>
            <a:endParaRPr lang="en-US" dirty="0">
              <a:latin typeface="FMAbab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865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2" grpId="0" animBg="1"/>
      <p:bldP spid="21" grpId="0" animBg="1"/>
      <p:bldP spid="20" grpId="0" animBg="1"/>
      <p:bldP spid="3" grpId="0" animBg="1"/>
      <p:bldP spid="4" grpId="0"/>
      <p:bldP spid="5" grpId="0"/>
      <p:bldP spid="6" grpId="0"/>
      <p:bldP spid="7" grpId="0"/>
      <p:bldP spid="8" grpId="0"/>
      <p:bldP spid="9" grpId="0"/>
      <p:bldP spid="2" grpId="0" animBg="1"/>
      <p:bldP spid="10" grpId="0"/>
      <p:bldP spid="11" grpId="0"/>
      <p:bldP spid="12" grpId="0"/>
      <p:bldP spid="13" grpId="0"/>
      <p:bldP spid="14" grpId="0"/>
      <p:bldP spid="16" grpId="0"/>
      <p:bldP spid="17" grpId="0"/>
      <p:bldP spid="18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25419" y="1169247"/>
            <a:ext cx="6493163" cy="4519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6600" dirty="0" err="1" smtClean="0">
                <a:latin typeface="FMAbabld" panose="00000700000000000000" pitchFamily="2" charset="0"/>
              </a:rPr>
              <a:t>iín</a:t>
            </a:r>
            <a:r>
              <a:rPr lang="en-US" sz="6600" dirty="0" smtClean="0">
                <a:latin typeface="FMAbabld" panose="00000700000000000000" pitchFamily="2" charset="0"/>
              </a:rPr>
              <a:t> </a:t>
            </a:r>
            <a:r>
              <a:rPr lang="en-US" sz="6600" dirty="0" err="1" smtClean="0">
                <a:latin typeface="FMAbabld" panose="00000700000000000000" pitchFamily="2" charset="0"/>
              </a:rPr>
              <a:t>ixLdr</a:t>
            </a:r>
            <a:r>
              <a:rPr lang="en-US" sz="6600" dirty="0" smtClean="0">
                <a:latin typeface="FMAbabld" panose="00000700000000000000" pitchFamily="2" charset="0"/>
              </a:rPr>
              <a:t> .</a:t>
            </a:r>
            <a:r>
              <a:rPr lang="en-US" sz="6600" dirty="0" err="1" smtClean="0">
                <a:latin typeface="FMAbabld" panose="00000700000000000000" pitchFamily="2" charset="0"/>
              </a:rPr>
              <a:t>ek</a:t>
            </a:r>
            <a:r>
              <a:rPr lang="en-US" sz="6600" dirty="0" smtClean="0">
                <a:latin typeface="FMAbabld" panose="00000700000000000000" pitchFamily="2" charset="0"/>
              </a:rPr>
              <a:t> </a:t>
            </a:r>
            <a:r>
              <a:rPr lang="en-US" sz="6600" dirty="0" err="1" smtClean="0">
                <a:latin typeface="FMAbabld" panose="00000700000000000000" pitchFamily="2" charset="0"/>
              </a:rPr>
              <a:t>fufkys</a:t>
            </a:r>
            <a:r>
              <a:rPr lang="en-US" sz="6600" dirty="0" smtClean="0">
                <a:latin typeface="FMAbabld" panose="00000700000000000000" pitchFamily="2" charset="0"/>
              </a:rPr>
              <a:t> l&lt; </a:t>
            </a:r>
            <a:r>
              <a:rPr lang="en-US" sz="6600" dirty="0" err="1" smtClean="0">
                <a:latin typeface="FMAbabld" panose="00000700000000000000" pitchFamily="2" charset="0"/>
              </a:rPr>
              <a:t>hq</a:t>
            </a:r>
            <a:r>
              <a:rPr lang="en-US" sz="6600" dirty="0" smtClean="0">
                <a:latin typeface="FMAbabld" panose="00000700000000000000" pitchFamily="2" charset="0"/>
              </a:rPr>
              <a:t>;= ix{d </a:t>
            </a:r>
            <a:r>
              <a:rPr lang="en-US" sz="6600" dirty="0" err="1" smtClean="0">
                <a:latin typeface="FMAbabld" panose="00000700000000000000" pitchFamily="2" charset="0"/>
              </a:rPr>
              <a:t>fudkjdo</a:t>
            </a:r>
            <a:r>
              <a:rPr lang="en-US" sz="2400" dirty="0" smtClean="0"/>
              <a:t> </a:t>
            </a:r>
            <a:r>
              <a:rPr lang="en-US" sz="6600" dirty="0" smtClean="0"/>
              <a:t>?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830817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6" y="887495"/>
            <a:ext cx="9064336" cy="2319367"/>
          </a:xfrm>
          <a:prstGeom prst="rect">
            <a:avLst/>
          </a:prstGeom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9" y="4277027"/>
            <a:ext cx="9093196" cy="187578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smtClean="0">
                <a:latin typeface="FMAbabld" panose="00000700000000000000" pitchFamily="2" charset="0"/>
              </a:rPr>
              <a:t>l=</a:t>
            </a:r>
            <a:r>
              <a:rPr lang="en-US" sz="2400" dirty="0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</a:t>
            </a:r>
            <a:r>
              <a:rPr lang="en-US" sz="2400" dirty="0" smtClean="0">
                <a:latin typeface="FMAbabld" panose="00000700000000000000" pitchFamily="2" charset="0"/>
              </a:rPr>
              <a:t>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( 69</a:t>
            </a:r>
            <a:r>
              <a:rPr lang="en-US" sz="2400" dirty="0" smtClean="0"/>
              <a:t>/</a:t>
            </a:r>
            <a:r>
              <a:rPr lang="en-US" sz="2400" dirty="0" smtClean="0">
                <a:latin typeface="FMAbabld" panose="00000700000000000000" pitchFamily="2" charset="0"/>
              </a:rPr>
              <a:t>8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err="1" smtClean="0">
                <a:latin typeface="FMAbabld" panose="00000700000000000000" pitchFamily="2" charset="0"/>
              </a:rPr>
              <a:t>máiïNsodu.a.m%lrKh</a:t>
            </a:r>
            <a:r>
              <a:rPr lang="en-US" sz="2800" b="1" dirty="0" smtClean="0">
                <a:latin typeface="FMAbabld" panose="00000700000000000000" pitchFamily="2" charset="0"/>
              </a:rPr>
              <a:t> 1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1995054" y="1288841"/>
            <a:ext cx="433185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1551709" y="4729221"/>
            <a:ext cx="2761673" cy="176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955964" y="1935387"/>
            <a:ext cx="582352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551709" y="3136606"/>
            <a:ext cx="2697018" cy="188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476336" y="5089236"/>
            <a:ext cx="439304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1172" y="3676694"/>
            <a:ext cx="907011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2733964" y="5713651"/>
            <a:ext cx="1265382" cy="88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5227782" y="5722501"/>
            <a:ext cx="1265382" cy="88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8072582" y="5740201"/>
            <a:ext cx="85898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96982" y="6063473"/>
            <a:ext cx="152861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468582" y="2423208"/>
            <a:ext cx="52647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5321877" y="2423208"/>
            <a:ext cx="857250" cy="328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103332" y="2773079"/>
            <a:ext cx="2104159" cy="328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77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09092" y="563418"/>
            <a:ext cx="43780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 err="1" smtClean="0">
                <a:latin typeface="FMAbabld" panose="00000700000000000000" pitchFamily="2" charset="0"/>
              </a:rPr>
              <a:t>wdoSkjh</a:t>
            </a:r>
            <a:r>
              <a:rPr lang="en-US" sz="9600" dirty="0" smtClean="0">
                <a:latin typeface="FMAbabld" panose="00000700000000000000" pitchFamily="2" charset="0"/>
              </a:rPr>
              <a:t> </a:t>
            </a:r>
            <a:endParaRPr lang="en-US" sz="96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4764" y="3666836"/>
            <a:ext cx="8506690" cy="1569660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600" dirty="0" err="1" smtClean="0">
                <a:latin typeface="FMAbabld" panose="00000700000000000000" pitchFamily="2" charset="0"/>
              </a:rPr>
              <a:t>wdoS</a:t>
            </a:r>
            <a:r>
              <a:rPr lang="en-US" sz="9600" dirty="0" smtClean="0"/>
              <a:t> +</a:t>
            </a:r>
            <a:r>
              <a:rPr lang="en-US" sz="9600" dirty="0" smtClean="0">
                <a:latin typeface="FMAbabld" panose="00000700000000000000" pitchFamily="2" charset="0"/>
              </a:rPr>
              <a:t> </a:t>
            </a:r>
            <a:r>
              <a:rPr lang="en-US" sz="9600" dirty="0" err="1" smtClean="0">
                <a:latin typeface="FMAbabld" panose="00000700000000000000" pitchFamily="2" charset="0"/>
              </a:rPr>
              <a:t>kjh</a:t>
            </a:r>
            <a:r>
              <a:rPr lang="en-US" sz="9600" dirty="0" smtClean="0">
                <a:latin typeface="FMAbabld" panose="00000700000000000000" pitchFamily="2" charset="0"/>
              </a:rPr>
              <a:t> </a:t>
            </a:r>
            <a:endParaRPr lang="en-US" sz="9600" dirty="0">
              <a:latin typeface="FMAbab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00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746" y="892155"/>
            <a:ext cx="8432799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6600" dirty="0" err="1" smtClean="0">
                <a:latin typeface="FMAbabld" panose="00000700000000000000" pitchFamily="2" charset="0"/>
              </a:rPr>
              <a:t>ixLdr</a:t>
            </a:r>
            <a:r>
              <a:rPr lang="en-US" sz="6600" dirty="0" smtClean="0">
                <a:latin typeface="FMAbabld" panose="00000700000000000000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sz="4000" dirty="0" err="1" smtClean="0">
                <a:latin typeface="FMAbabld" panose="00000700000000000000" pitchFamily="2" charset="0"/>
              </a:rPr>
              <a:t>hkq</a:t>
            </a:r>
            <a:r>
              <a:rPr lang="en-US" sz="4000" dirty="0" smtClean="0">
                <a:latin typeface="FMAbabld" panose="00000700000000000000" pitchFamily="2" charset="0"/>
              </a:rPr>
              <a:t> mod¾: </a:t>
            </a:r>
            <a:r>
              <a:rPr lang="en-US" sz="4000" dirty="0" err="1" smtClean="0">
                <a:latin typeface="FMAbabld" panose="00000700000000000000" pitchFamily="2" charset="0"/>
              </a:rPr>
              <a:t>f,dalfha</a:t>
            </a:r>
            <a:r>
              <a:rPr lang="en-US" sz="4000" dirty="0" smtClean="0">
                <a:latin typeface="FMAbabld" panose="00000700000000000000" pitchFamily="2" charset="0"/>
              </a:rPr>
              <a:t> </a:t>
            </a:r>
            <a:r>
              <a:rPr lang="en-US" sz="4000" dirty="0" err="1" smtClean="0">
                <a:latin typeface="FMAbabld" panose="00000700000000000000" pitchFamily="2" charset="0"/>
              </a:rPr>
              <a:t>fohla</a:t>
            </a:r>
            <a:r>
              <a:rPr lang="en-US" sz="4000" dirty="0" smtClean="0">
                <a:latin typeface="FMAbabld" panose="00000700000000000000" pitchFamily="2" charset="0"/>
              </a:rPr>
              <a:t> </a:t>
            </a:r>
            <a:r>
              <a:rPr lang="en-US" sz="4000" dirty="0" err="1" smtClean="0">
                <a:latin typeface="FMAbabld" panose="00000700000000000000" pitchFamily="2" charset="0"/>
              </a:rPr>
              <a:t>fkdj</a:t>
            </a:r>
            <a:r>
              <a:rPr lang="en-US" sz="4000" dirty="0" smtClean="0">
                <a:latin typeface="FMAbabld" panose="00000700000000000000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sz="4000" dirty="0" err="1" smtClean="0">
                <a:latin typeface="FMAbabld" panose="00000700000000000000" pitchFamily="2" charset="0"/>
              </a:rPr>
              <a:t>isf;a</a:t>
            </a:r>
            <a:r>
              <a:rPr lang="en-US" sz="4000" dirty="0" smtClean="0">
                <a:latin typeface="FMAbabld" panose="00000700000000000000" pitchFamily="2" charset="0"/>
              </a:rPr>
              <a:t> </a:t>
            </a:r>
            <a:r>
              <a:rPr lang="en-US" sz="4000" dirty="0" err="1" smtClean="0">
                <a:latin typeface="FMAbabld" panose="00000700000000000000" pitchFamily="2" charset="0"/>
              </a:rPr>
              <a:t>yg.kakd</a:t>
            </a:r>
            <a:r>
              <a:rPr lang="en-US" sz="4000" dirty="0" smtClean="0">
                <a:latin typeface="FMAbabld" panose="00000700000000000000" pitchFamily="2" charset="0"/>
              </a:rPr>
              <a:t> </a:t>
            </a:r>
          </a:p>
          <a:p>
            <a:pPr algn="r">
              <a:lnSpc>
                <a:spcPct val="150000"/>
              </a:lnSpc>
            </a:pPr>
            <a:r>
              <a:rPr lang="en-US" sz="6600" dirty="0" err="1" smtClean="0">
                <a:latin typeface="FMAbabld" panose="00000700000000000000" pitchFamily="2" charset="0"/>
              </a:rPr>
              <a:t>ixfÉ;kdhs</a:t>
            </a:r>
            <a:r>
              <a:rPr lang="en-US" sz="6600" dirty="0" smtClean="0">
                <a:latin typeface="FMAbabld" panose="00000700000000000000" pitchFamily="2" charset="0"/>
              </a:rPr>
              <a:t> 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161833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4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45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604" y="575085"/>
            <a:ext cx="8131245" cy="620321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smtClean="0">
                <a:latin typeface="FMAbabld" panose="00000700000000000000" pitchFamily="2" charset="0"/>
              </a:rPr>
              <a:t>l=</a:t>
            </a:r>
            <a:r>
              <a:rPr lang="en-US" sz="2400" dirty="0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</a:t>
            </a:r>
            <a:r>
              <a:rPr lang="en-US" sz="2400" dirty="0" smtClean="0">
                <a:latin typeface="FMAbabld" panose="00000700000000000000" pitchFamily="2" charset="0"/>
              </a:rPr>
              <a:t>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( 547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err="1" smtClean="0">
                <a:latin typeface="FMAbabld" panose="00000700000000000000" pitchFamily="2" charset="0"/>
              </a:rPr>
              <a:t>máiïNsodu.a.m%lrKh</a:t>
            </a:r>
            <a:r>
              <a:rPr lang="en-US" sz="2800" b="1" dirty="0" smtClean="0">
                <a:latin typeface="FMAbabld" panose="00000700000000000000" pitchFamily="2" charset="0"/>
              </a:rPr>
              <a:t> 1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1136073" y="970160"/>
            <a:ext cx="85898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789382" y="1293091"/>
            <a:ext cx="3186545" cy="9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014353" y="3048341"/>
            <a:ext cx="196157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492826" y="3417796"/>
            <a:ext cx="218324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2974107" y="6059396"/>
            <a:ext cx="185651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2434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23" y="675974"/>
            <a:ext cx="8834586" cy="608062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smtClean="0">
                <a:latin typeface="FMAbabld" panose="00000700000000000000" pitchFamily="2" charset="0"/>
              </a:rPr>
              <a:t>l=</a:t>
            </a:r>
            <a:r>
              <a:rPr lang="en-US" sz="2400" dirty="0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</a:t>
            </a:r>
            <a:r>
              <a:rPr lang="en-US" sz="2400" dirty="0" smtClean="0">
                <a:latin typeface="FMAbabld" panose="00000700000000000000" pitchFamily="2" charset="0"/>
              </a:rPr>
              <a:t>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( 547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err="1" smtClean="0">
                <a:latin typeface="FMAbabld" panose="00000700000000000000" pitchFamily="2" charset="0"/>
              </a:rPr>
              <a:t>máiïNsodu.a.m%lrKh</a:t>
            </a:r>
            <a:r>
              <a:rPr lang="en-US" sz="2800" b="1" dirty="0" smtClean="0">
                <a:latin typeface="FMAbabld" panose="00000700000000000000" pitchFamily="2" charset="0"/>
              </a:rPr>
              <a:t> 1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775854" y="1090232"/>
            <a:ext cx="85898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1385455" y="1431636"/>
            <a:ext cx="2382981" cy="24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6018644" y="3398982"/>
            <a:ext cx="2949865" cy="34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1151081" y="3398982"/>
            <a:ext cx="1287319" cy="34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184725" y="6326909"/>
            <a:ext cx="1450111" cy="34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749309" y="5957456"/>
            <a:ext cx="117763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465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11201" y="1427864"/>
            <a:ext cx="8432799" cy="2996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6600" dirty="0" err="1" smtClean="0">
                <a:latin typeface="FMAbabld" panose="00000700000000000000" pitchFamily="2" charset="0"/>
              </a:rPr>
              <a:t>wdoSkjh</a:t>
            </a:r>
            <a:r>
              <a:rPr lang="en-US" sz="6600" dirty="0" smtClean="0">
                <a:latin typeface="FMAbabld" panose="00000700000000000000" pitchFamily="2" charset="0"/>
              </a:rPr>
              <a:t> </a:t>
            </a:r>
            <a:r>
              <a:rPr lang="en-US" sz="6600" dirty="0" err="1" smtClean="0">
                <a:latin typeface="FMAbabld" panose="00000700000000000000" pitchFamily="2" charset="0"/>
              </a:rPr>
              <a:t>weiqre</a:t>
            </a:r>
            <a:r>
              <a:rPr lang="en-US" sz="6600" dirty="0" smtClean="0">
                <a:latin typeface="FMAbabld" panose="00000700000000000000" pitchFamily="2" charset="0"/>
              </a:rPr>
              <a:t> l&lt; </a:t>
            </a:r>
            <a:r>
              <a:rPr lang="en-US" sz="6600" dirty="0" err="1" smtClean="0">
                <a:latin typeface="FMAbabld" panose="00000700000000000000" pitchFamily="2" charset="0"/>
              </a:rPr>
              <a:t>hq;af;a</a:t>
            </a:r>
            <a:r>
              <a:rPr lang="en-US" sz="6600" dirty="0" smtClean="0">
                <a:latin typeface="FMAbabld" panose="00000700000000000000" pitchFamily="2" charset="0"/>
              </a:rPr>
              <a:t> </a:t>
            </a:r>
            <a:r>
              <a:rPr lang="en-US" sz="6600" dirty="0" err="1" smtClean="0">
                <a:latin typeface="FMAbabld" panose="00000700000000000000" pitchFamily="2" charset="0"/>
              </a:rPr>
              <a:t>flfiao</a:t>
            </a:r>
            <a:r>
              <a:rPr lang="en-US" sz="6600" dirty="0" smtClean="0">
                <a:latin typeface="FMAbabld" panose="00000700000000000000" pitchFamily="2" charset="0"/>
              </a:rPr>
              <a:t> </a:t>
            </a:r>
            <a:r>
              <a:rPr lang="en-US" sz="6600" dirty="0" smtClean="0"/>
              <a:t>?</a:t>
            </a:r>
            <a:r>
              <a:rPr lang="en-US" sz="6600" dirty="0" smtClean="0">
                <a:latin typeface="FMAbabld" panose="00000700000000000000" pitchFamily="2" charset="0"/>
              </a:rPr>
              <a:t> 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75223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9" y="3715201"/>
            <a:ext cx="8936180" cy="3130188"/>
          </a:xfrm>
          <a:prstGeom prst="rect">
            <a:avLst/>
          </a:prstGeom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5" y="600369"/>
            <a:ext cx="9084730" cy="305407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wx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 </a:t>
            </a:r>
            <a:r>
              <a:rPr lang="en-US" sz="2400" dirty="0" smtClean="0">
                <a:latin typeface="FMAbabld" panose="00000700000000000000" pitchFamily="2" charset="0"/>
              </a:rPr>
              <a:t>5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</a:t>
            </a:r>
            <a:r>
              <a:rPr lang="en-US" sz="2400" dirty="0" smtClean="0">
                <a:latin typeface="FMAbabld" panose="00000700000000000000" pitchFamily="2" charset="0"/>
              </a:rPr>
              <a:t>515</a:t>
            </a:r>
            <a:r>
              <a:rPr lang="en-US" sz="2400" dirty="0" smtClean="0"/>
              <a:t>/</a:t>
            </a:r>
            <a:r>
              <a:rPr lang="en-US" sz="2400" dirty="0">
                <a:latin typeface="FMAbabld" panose="00000700000000000000" pitchFamily="2" charset="0"/>
              </a:rPr>
              <a:t>4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smtClean="0">
                <a:latin typeface="FMAbabld" panose="00000700000000000000" pitchFamily="2" charset="0"/>
              </a:rPr>
              <a:t>;</a:t>
            </a:r>
            <a:r>
              <a:rPr lang="en-US" sz="2800" b="1" dirty="0" err="1" smtClean="0">
                <a:latin typeface="FMAbabld" panose="00000700000000000000" pitchFamily="2" charset="0"/>
              </a:rPr>
              <a:t>mqiai.ym;s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iQ</a:t>
            </a:r>
            <a:r>
              <a:rPr lang="en-US" sz="2800" b="1" dirty="0" smtClean="0">
                <a:latin typeface="FMAbabld" panose="00000700000000000000" pitchFamily="2" charset="0"/>
              </a:rPr>
              <a:t>;%h 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615371" y="1265723"/>
            <a:ext cx="573001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955964" y="4446061"/>
            <a:ext cx="6054436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184725" y="6326909"/>
            <a:ext cx="1450111" cy="34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749309" y="5957456"/>
            <a:ext cx="117763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1172" y="3676694"/>
            <a:ext cx="907011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71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6" y="1064594"/>
            <a:ext cx="9083960" cy="510530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wx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 </a:t>
            </a:r>
            <a:r>
              <a:rPr lang="en-US" sz="2400" dirty="0" smtClean="0">
                <a:latin typeface="FMAbabld" panose="00000700000000000000" pitchFamily="2" charset="0"/>
              </a:rPr>
              <a:t>5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</a:t>
            </a:r>
            <a:r>
              <a:rPr lang="en-US" sz="2400" dirty="0" smtClean="0">
                <a:latin typeface="FMAbabld" panose="00000700000000000000" pitchFamily="2" charset="0"/>
              </a:rPr>
              <a:t>515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smtClean="0">
                <a:latin typeface="FMAbabld" panose="00000700000000000000" pitchFamily="2" charset="0"/>
              </a:rPr>
              <a:t>;</a:t>
            </a:r>
            <a:r>
              <a:rPr lang="en-US" sz="2800" b="1" dirty="0" err="1" smtClean="0">
                <a:latin typeface="FMAbabld" panose="00000700000000000000" pitchFamily="2" charset="0"/>
              </a:rPr>
              <a:t>mqiai.ym;s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iQ</a:t>
            </a:r>
            <a:r>
              <a:rPr lang="en-US" sz="2800" b="1" dirty="0" smtClean="0">
                <a:latin typeface="FMAbabld" panose="00000700000000000000" pitchFamily="2" charset="0"/>
              </a:rPr>
              <a:t>;%h 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128153" y="2762014"/>
            <a:ext cx="820997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128153" y="4787807"/>
            <a:ext cx="8798789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28152" y="5138789"/>
            <a:ext cx="8798789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172605" y="5470053"/>
            <a:ext cx="6569940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541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7727"/>
            <a:ext cx="9144000" cy="420254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wx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 </a:t>
            </a:r>
            <a:r>
              <a:rPr lang="en-US" sz="2400" dirty="0" smtClean="0">
                <a:latin typeface="FMAbabld" panose="00000700000000000000" pitchFamily="2" charset="0"/>
              </a:rPr>
              <a:t>5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</a:t>
            </a:r>
            <a:r>
              <a:rPr lang="en-US" sz="2400" dirty="0" smtClean="0">
                <a:latin typeface="FMAbabld" panose="00000700000000000000" pitchFamily="2" charset="0"/>
              </a:rPr>
              <a:t>514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smtClean="0">
                <a:latin typeface="FMAbabld" panose="00000700000000000000" pitchFamily="2" charset="0"/>
              </a:rPr>
              <a:t>;</a:t>
            </a:r>
            <a:r>
              <a:rPr lang="en-US" sz="2800" b="1" dirty="0" err="1" smtClean="0">
                <a:latin typeface="FMAbabld" panose="00000700000000000000" pitchFamily="2" charset="0"/>
              </a:rPr>
              <a:t>mqiai.ym;s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iQ</a:t>
            </a:r>
            <a:r>
              <a:rPr lang="en-US" sz="2800" b="1" dirty="0" smtClean="0">
                <a:latin typeface="FMAbabld" panose="00000700000000000000" pitchFamily="2" charset="0"/>
              </a:rPr>
              <a:t>;%h 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36946" y="2826669"/>
            <a:ext cx="691803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1670626" y="4436827"/>
            <a:ext cx="7381010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36946" y="4806281"/>
            <a:ext cx="9083959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6946" y="5131333"/>
            <a:ext cx="118225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7886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2548"/>
            <a:ext cx="9144000" cy="393290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wx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 </a:t>
            </a:r>
            <a:r>
              <a:rPr lang="en-US" sz="2400" dirty="0" smtClean="0">
                <a:latin typeface="FMAbabld" panose="00000700000000000000" pitchFamily="2" charset="0"/>
              </a:rPr>
              <a:t>5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</a:t>
            </a:r>
            <a:r>
              <a:rPr lang="en-US" sz="2400" dirty="0" smtClean="0">
                <a:latin typeface="FMAbabld" panose="00000700000000000000" pitchFamily="2" charset="0"/>
              </a:rPr>
              <a:t>515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smtClean="0">
                <a:latin typeface="FMAbabld" panose="00000700000000000000" pitchFamily="2" charset="0"/>
              </a:rPr>
              <a:t>;</a:t>
            </a:r>
            <a:r>
              <a:rPr lang="en-US" sz="2800" b="1" dirty="0" err="1" smtClean="0">
                <a:latin typeface="FMAbabld" panose="00000700000000000000" pitchFamily="2" charset="0"/>
              </a:rPr>
              <a:t>mqiai.ym;s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iQ</a:t>
            </a:r>
            <a:r>
              <a:rPr lang="en-US" sz="2800" b="1" dirty="0" smtClean="0">
                <a:latin typeface="FMAbabld" panose="00000700000000000000" pitchFamily="2" charset="0"/>
              </a:rPr>
              <a:t>;%h 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V="1">
            <a:off x="1928093" y="4266665"/>
            <a:ext cx="7114307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36946" y="4644823"/>
            <a:ext cx="9083959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6946" y="4928134"/>
            <a:ext cx="9083959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6946" y="5395451"/>
            <a:ext cx="900545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27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0334"/>
            <a:ext cx="9144000" cy="383733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wx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 </a:t>
            </a:r>
            <a:r>
              <a:rPr lang="en-US" sz="2400" dirty="0" smtClean="0">
                <a:latin typeface="FMAbabld" panose="00000700000000000000" pitchFamily="2" charset="0"/>
              </a:rPr>
              <a:t>5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</a:t>
            </a:r>
            <a:r>
              <a:rPr lang="en-US" sz="2400" dirty="0" smtClean="0">
                <a:latin typeface="FMAbabld" panose="00000700000000000000" pitchFamily="2" charset="0"/>
              </a:rPr>
              <a:t>514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smtClean="0">
                <a:latin typeface="FMAbabld" panose="00000700000000000000" pitchFamily="2" charset="0"/>
              </a:rPr>
              <a:t>;</a:t>
            </a:r>
            <a:r>
              <a:rPr lang="en-US" sz="2800" b="1" dirty="0" err="1" smtClean="0">
                <a:latin typeface="FMAbabld" panose="00000700000000000000" pitchFamily="2" charset="0"/>
              </a:rPr>
              <a:t>mqiai.ym;s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iQ</a:t>
            </a:r>
            <a:r>
              <a:rPr lang="en-US" sz="2800" b="1" dirty="0" smtClean="0">
                <a:latin typeface="FMAbabld" panose="00000700000000000000" pitchFamily="2" charset="0"/>
              </a:rPr>
              <a:t>;%h 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2207491" y="4036291"/>
            <a:ext cx="6834909" cy="87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36946" y="4475723"/>
            <a:ext cx="9083959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6946" y="4906454"/>
            <a:ext cx="9083959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6946" y="5337186"/>
            <a:ext cx="4719781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5558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5001" y="0"/>
            <a:ext cx="1029705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39636" y="2105561"/>
            <a:ext cx="5227782" cy="26468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600" dirty="0" err="1" smtClean="0">
                <a:ln w="38100">
                  <a:solidFill>
                    <a:schemeClr val="bg2"/>
                  </a:solidFill>
                </a:ln>
                <a:solidFill>
                  <a:schemeClr val="accent4">
                    <a:lumMod val="50000"/>
                  </a:schemeClr>
                </a:solidFill>
                <a:latin typeface="FMAbabld" panose="00000700000000000000" pitchFamily="2" charset="0"/>
              </a:rPr>
              <a:t>ksudj</a:t>
            </a:r>
            <a:r>
              <a:rPr lang="en-US" sz="16600" dirty="0" smtClean="0">
                <a:ln w="38100">
                  <a:solidFill>
                    <a:schemeClr val="bg2"/>
                  </a:solidFill>
                </a:ln>
                <a:solidFill>
                  <a:schemeClr val="accent4">
                    <a:lumMod val="50000"/>
                  </a:schemeClr>
                </a:solidFill>
                <a:latin typeface="FMAbabld" panose="00000700000000000000" pitchFamily="2" charset="0"/>
              </a:rPr>
              <a:t> </a:t>
            </a:r>
            <a:endParaRPr lang="en-US" sz="16600" dirty="0">
              <a:ln w="38100">
                <a:solidFill>
                  <a:schemeClr val="bg2"/>
                </a:solidFill>
              </a:ln>
              <a:solidFill>
                <a:schemeClr val="accent4">
                  <a:lumMod val="50000"/>
                </a:schemeClr>
              </a:solidFill>
              <a:latin typeface="FMAbab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93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8543"/>
            <a:ext cx="9144000" cy="442091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u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</a:t>
            </a:r>
            <a:r>
              <a:rPr lang="en-US" sz="2400" dirty="0" smtClean="0">
                <a:latin typeface="FMAbabld" panose="00000700000000000000" pitchFamily="2" charset="0"/>
              </a:rPr>
              <a:t> 3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( 121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err="1" smtClean="0">
                <a:latin typeface="FMAbabld" panose="00000700000000000000" pitchFamily="2" charset="0"/>
              </a:rPr>
              <a:t>uydmqKaKu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iQ</a:t>
            </a:r>
            <a:r>
              <a:rPr lang="en-US" sz="2800" b="1" dirty="0" smtClean="0">
                <a:latin typeface="FMAbabld" panose="00000700000000000000" pitchFamily="2" charset="0"/>
              </a:rPr>
              <a:t>;%h 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12292" y="1589014"/>
            <a:ext cx="653010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995053" y="3359727"/>
            <a:ext cx="51723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9006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4135"/>
            <a:ext cx="9144000" cy="450972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u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</a:t>
            </a:r>
            <a:r>
              <a:rPr lang="en-US" sz="2400" dirty="0" smtClean="0">
                <a:latin typeface="FMAbabld" panose="00000700000000000000" pitchFamily="2" charset="0"/>
              </a:rPr>
              <a:t> 3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( 120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err="1" smtClean="0">
                <a:latin typeface="FMAbabld" panose="00000700000000000000" pitchFamily="2" charset="0"/>
              </a:rPr>
              <a:t>uydmqKaKu</a:t>
            </a:r>
            <a:r>
              <a:rPr lang="en-US" sz="2800" b="1" dirty="0" smtClean="0">
                <a:latin typeface="FMAbabld" panose="00000700000000000000" pitchFamily="2" charset="0"/>
              </a:rPr>
              <a:t> </a:t>
            </a:r>
            <a:r>
              <a:rPr lang="en-US" sz="2800" b="1" dirty="0" err="1" smtClean="0">
                <a:latin typeface="FMAbabld" panose="00000700000000000000" pitchFamily="2" charset="0"/>
              </a:rPr>
              <a:t>iQ</a:t>
            </a:r>
            <a:r>
              <a:rPr lang="en-US" sz="2800" b="1" dirty="0" smtClean="0">
                <a:latin typeface="FMAbabld" panose="00000700000000000000" pitchFamily="2" charset="0"/>
              </a:rPr>
              <a:t>;%h 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950854" y="1478178"/>
            <a:ext cx="502689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692234" y="3341255"/>
            <a:ext cx="7689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946" y="1817254"/>
            <a:ext cx="132079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73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91" y="3726393"/>
            <a:ext cx="8691418" cy="311825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smtClean="0">
                <a:latin typeface="FMAbabld" panose="00000700000000000000" pitchFamily="2" charset="0"/>
              </a:rPr>
              <a:t>l=</a:t>
            </a:r>
            <a:r>
              <a:rPr lang="en-US" sz="2400" dirty="0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</a:t>
            </a:r>
            <a:r>
              <a:rPr lang="en-US" sz="2400" dirty="0" smtClean="0">
                <a:latin typeface="FMAbabld" panose="00000700000000000000" pitchFamily="2" charset="0"/>
              </a:rPr>
              <a:t>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( 7</a:t>
            </a:r>
            <a:r>
              <a:rPr lang="en-US" sz="2400" dirty="0" smtClean="0"/>
              <a:t>/</a:t>
            </a:r>
            <a:r>
              <a:rPr lang="en-US" sz="2400" dirty="0" smtClean="0">
                <a:latin typeface="FMAbabld" panose="00000700000000000000" pitchFamily="2" charset="0"/>
              </a:rPr>
              <a:t>6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err="1" smtClean="0">
                <a:latin typeface="FMAbabld" panose="00000700000000000000" pitchFamily="2" charset="0"/>
              </a:rPr>
              <a:t>fmgfldamfoaih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950854" y="1478178"/>
            <a:ext cx="502689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692234" y="3341255"/>
            <a:ext cx="7689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946" y="1817254"/>
            <a:ext cx="132079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7" y="569666"/>
            <a:ext cx="9083959" cy="313473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36946" y="3704401"/>
            <a:ext cx="907011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950854" y="1988128"/>
            <a:ext cx="515620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6946" y="2348347"/>
            <a:ext cx="665018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0795" y="2690093"/>
            <a:ext cx="907011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844145" y="2359893"/>
            <a:ext cx="2262911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0795" y="2997203"/>
            <a:ext cx="1877298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631872" y="5110019"/>
            <a:ext cx="306878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3701" y="5433291"/>
            <a:ext cx="830695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69454" y="5777347"/>
            <a:ext cx="8331201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69454" y="6119092"/>
            <a:ext cx="4341091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24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147782"/>
            <a:ext cx="8229600" cy="18288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6000" dirty="0" err="1" smtClean="0">
                <a:latin typeface="FMAbabld" panose="00000700000000000000" pitchFamily="2" charset="0"/>
              </a:rPr>
              <a:t>wdoS</a:t>
            </a:r>
            <a:r>
              <a:rPr lang="en-US" sz="6000" dirty="0" smtClean="0"/>
              <a:t> +</a:t>
            </a:r>
            <a:r>
              <a:rPr lang="en-US" sz="6000" dirty="0" smtClean="0">
                <a:latin typeface="FMAbabld" panose="00000700000000000000" pitchFamily="2" charset="0"/>
              </a:rPr>
              <a:t> </a:t>
            </a:r>
            <a:r>
              <a:rPr lang="en-US" sz="6000" dirty="0" err="1" smtClean="0">
                <a:latin typeface="FMAbabld" panose="00000700000000000000" pitchFamily="2" charset="0"/>
              </a:rPr>
              <a:t>kjh</a:t>
            </a:r>
            <a:r>
              <a:rPr lang="en-US" sz="6000" dirty="0" smtClean="0"/>
              <a:t> =</a:t>
            </a:r>
            <a:r>
              <a:rPr lang="en-US" sz="6000" dirty="0" smtClean="0">
                <a:latin typeface="FMAbabld" panose="00000700000000000000" pitchFamily="2" charset="0"/>
              </a:rPr>
              <a:t> </a:t>
            </a:r>
            <a:r>
              <a:rPr lang="en-US" sz="6000" dirty="0" err="1" smtClean="0">
                <a:latin typeface="FMAbabld" panose="00000700000000000000" pitchFamily="2" charset="0"/>
              </a:rPr>
              <a:t>wdoSkjh</a:t>
            </a:r>
            <a:r>
              <a:rPr lang="en-US" sz="6000" dirty="0" smtClean="0">
                <a:latin typeface="FMAbabld" panose="00000700000000000000" pitchFamily="2" charset="0"/>
              </a:rPr>
              <a:t>  </a:t>
            </a:r>
            <a:endParaRPr lang="en-US" sz="60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2482273"/>
            <a:ext cx="8229600" cy="1828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u="sng" dirty="0" err="1" smtClean="0">
                <a:latin typeface="FMAbabld" panose="00000700000000000000" pitchFamily="2" charset="0"/>
              </a:rPr>
              <a:t>ry;a</a:t>
            </a:r>
            <a:r>
              <a:rPr lang="en-US" sz="2800" u="sng" dirty="0" smtClean="0">
                <a:latin typeface="FMAbabld" panose="00000700000000000000" pitchFamily="2" charset="0"/>
              </a:rPr>
              <a:t> </a:t>
            </a:r>
            <a:r>
              <a:rPr lang="en-US" sz="2800" u="sng" dirty="0" err="1" smtClean="0">
                <a:latin typeface="FMAbabld" panose="00000700000000000000" pitchFamily="2" charset="0"/>
              </a:rPr>
              <a:t>M,h</a:t>
            </a:r>
            <a:r>
              <a:rPr lang="en-US" sz="2800" u="sng" dirty="0" smtClean="0">
                <a:latin typeface="FMAbabld" panose="00000700000000000000" pitchFamily="2" charset="0"/>
              </a:rPr>
              <a:t> </a:t>
            </a:r>
            <a:r>
              <a:rPr lang="en-US" sz="2800" u="sng" dirty="0" err="1" smtClean="0">
                <a:latin typeface="FMAbabld" panose="00000700000000000000" pitchFamily="2" charset="0"/>
              </a:rPr>
              <a:t>olajd</a:t>
            </a:r>
            <a:r>
              <a:rPr lang="en-US" sz="2800" u="sng" dirty="0" smtClean="0">
                <a:latin typeface="FMAbabld" panose="00000700000000000000" pitchFamily="2" charset="0"/>
              </a:rPr>
              <a:t> </a:t>
            </a:r>
            <a:r>
              <a:rPr lang="en-US" sz="2800" u="sng" dirty="0" err="1" smtClean="0">
                <a:latin typeface="FMAbabld" panose="00000700000000000000" pitchFamily="2" charset="0"/>
              </a:rPr>
              <a:t>wiaido</a:t>
            </a:r>
            <a:r>
              <a:rPr lang="en-US" sz="2800" u="sng" dirty="0" smtClean="0">
                <a:latin typeface="FMAbabld" panose="00000700000000000000" pitchFamily="2" charset="0"/>
              </a:rPr>
              <a:t> ks¾udKh l, </a:t>
            </a:r>
            <a:r>
              <a:rPr lang="en-US" sz="2800" u="sng" dirty="0" err="1" smtClean="0">
                <a:latin typeface="FMAbabld" panose="00000700000000000000" pitchFamily="2" charset="0"/>
              </a:rPr>
              <a:t>wdosfha</a:t>
            </a:r>
            <a:r>
              <a:rPr lang="en-US" sz="2800" u="sng" dirty="0" smtClean="0">
                <a:latin typeface="FMAbabld" panose="00000700000000000000" pitchFamily="2" charset="0"/>
              </a:rPr>
              <a:t> </a:t>
            </a:r>
            <a:r>
              <a:rPr lang="en-US" sz="2800" u="sng" dirty="0" err="1" smtClean="0">
                <a:latin typeface="FMAbabld" panose="00000700000000000000" pitchFamily="2" charset="0"/>
              </a:rPr>
              <a:t>kjh</a:t>
            </a:r>
            <a:r>
              <a:rPr lang="en-US" sz="2800" u="sng" dirty="0" smtClean="0">
                <a:latin typeface="FMAbabld" panose="00000700000000000000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sz="2500" dirty="0" smtClean="0">
                <a:latin typeface="FMAbabld" panose="00000700000000000000" pitchFamily="2" charset="0"/>
              </a:rPr>
              <a:t>1 </a:t>
            </a:r>
            <a:r>
              <a:rPr lang="en-US" sz="2500" dirty="0" err="1" smtClean="0">
                <a:latin typeface="FMAbabld" panose="00000700000000000000" pitchFamily="2" charset="0"/>
              </a:rPr>
              <a:t>wúÊcd</a:t>
            </a:r>
            <a:r>
              <a:rPr lang="en-US" sz="2500" dirty="0" smtClean="0">
                <a:latin typeface="FMAbabld" panose="00000700000000000000" pitchFamily="2" charset="0"/>
              </a:rPr>
              <a:t> 2 ;</a:t>
            </a:r>
            <a:r>
              <a:rPr lang="en-US" sz="2500" dirty="0" err="1" smtClean="0">
                <a:latin typeface="FMAbabld" panose="00000700000000000000" pitchFamily="2" charset="0"/>
              </a:rPr>
              <a:t>Kayd</a:t>
            </a:r>
            <a:r>
              <a:rPr lang="en-US" sz="2500" dirty="0" smtClean="0">
                <a:latin typeface="FMAbabld" panose="00000700000000000000" pitchFamily="2" charset="0"/>
              </a:rPr>
              <a:t> 3 </a:t>
            </a:r>
            <a:r>
              <a:rPr lang="en-US" sz="2500" dirty="0" err="1" smtClean="0">
                <a:latin typeface="FMAbabld" panose="00000700000000000000" pitchFamily="2" charset="0"/>
              </a:rPr>
              <a:t>f,daN</a:t>
            </a:r>
            <a:r>
              <a:rPr lang="en-US" sz="2500" dirty="0" smtClean="0">
                <a:latin typeface="FMAbabld" panose="00000700000000000000" pitchFamily="2" charset="0"/>
              </a:rPr>
              <a:t> 4 </a:t>
            </a:r>
            <a:r>
              <a:rPr lang="en-US" sz="2500" dirty="0" err="1" smtClean="0">
                <a:latin typeface="FMAbabld" panose="00000700000000000000" pitchFamily="2" charset="0"/>
              </a:rPr>
              <a:t>oafõI</a:t>
            </a:r>
            <a:r>
              <a:rPr lang="en-US" sz="2500" dirty="0" smtClean="0">
                <a:latin typeface="FMAbabld" panose="00000700000000000000" pitchFamily="2" charset="0"/>
              </a:rPr>
              <a:t> 5 </a:t>
            </a:r>
            <a:r>
              <a:rPr lang="en-US" sz="2500" dirty="0" err="1" smtClean="0">
                <a:latin typeface="FMAbabld" panose="00000700000000000000" pitchFamily="2" charset="0"/>
              </a:rPr>
              <a:t>fuday</a:t>
            </a:r>
            <a:r>
              <a:rPr lang="en-US" sz="2500" dirty="0" smtClean="0">
                <a:latin typeface="FMAbabld" panose="00000700000000000000" pitchFamily="2" charset="0"/>
              </a:rPr>
              <a:t> 6 </a:t>
            </a:r>
            <a:r>
              <a:rPr lang="en-US" sz="2500" dirty="0" err="1" smtClean="0">
                <a:latin typeface="FMAbabld" panose="00000700000000000000" pitchFamily="2" charset="0"/>
              </a:rPr>
              <a:t>iqNi</a:t>
            </a:r>
            <a:r>
              <a:rPr lang="en-US" sz="2500" dirty="0" smtClean="0">
                <a:latin typeface="FMAbabld" panose="00000700000000000000" pitchFamily="2" charset="0"/>
              </a:rPr>
              <a:t>[a[d 7 </a:t>
            </a:r>
            <a:r>
              <a:rPr lang="en-US" sz="2500" dirty="0" err="1" smtClean="0">
                <a:latin typeface="FMAbabld" panose="00000700000000000000" pitchFamily="2" charset="0"/>
              </a:rPr>
              <a:t>iqLi</a:t>
            </a:r>
            <a:r>
              <a:rPr lang="en-US" sz="2500" dirty="0" smtClean="0">
                <a:latin typeface="FMAbabld" panose="00000700000000000000" pitchFamily="2" charset="0"/>
              </a:rPr>
              <a:t>[a[d 8 </a:t>
            </a:r>
            <a:r>
              <a:rPr lang="en-US" sz="2500" dirty="0" err="1" smtClean="0">
                <a:latin typeface="FMAbabld" panose="00000700000000000000" pitchFamily="2" charset="0"/>
              </a:rPr>
              <a:t>ksÉpi</a:t>
            </a:r>
            <a:r>
              <a:rPr lang="en-US" sz="2500" dirty="0" smtClean="0">
                <a:latin typeface="FMAbabld" panose="00000700000000000000" pitchFamily="2" charset="0"/>
              </a:rPr>
              <a:t>[a[d 9 </a:t>
            </a:r>
            <a:r>
              <a:rPr lang="en-US" sz="2500" dirty="0" err="1" smtClean="0">
                <a:latin typeface="FMAbabld" panose="00000700000000000000" pitchFamily="2" charset="0"/>
              </a:rPr>
              <a:t>w;a;i</a:t>
            </a:r>
            <a:r>
              <a:rPr lang="en-US" sz="2500" dirty="0" smtClean="0">
                <a:latin typeface="FMAbabld" panose="00000700000000000000" pitchFamily="2" charset="0"/>
              </a:rPr>
              <a:t>[a[d  </a:t>
            </a:r>
            <a:endParaRPr lang="en-US" sz="25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1054" y="4816764"/>
            <a:ext cx="82296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u="sng" dirty="0" err="1" smtClean="0">
                <a:latin typeface="FMAbabld" panose="00000700000000000000" pitchFamily="2" charset="0"/>
              </a:rPr>
              <a:t>kj</a:t>
            </a:r>
            <a:r>
              <a:rPr lang="en-US" sz="2800" u="sng" dirty="0" smtClean="0">
                <a:latin typeface="FMAbabld" panose="00000700000000000000" pitchFamily="2" charset="0"/>
              </a:rPr>
              <a:t> </a:t>
            </a:r>
            <a:r>
              <a:rPr lang="en-US" sz="2800" u="sng" dirty="0" err="1" smtClean="0">
                <a:latin typeface="FMAbabld" panose="00000700000000000000" pitchFamily="2" charset="0"/>
              </a:rPr>
              <a:t>f,daflda;a;r</a:t>
            </a:r>
            <a:r>
              <a:rPr lang="en-US" sz="2800" u="sng" dirty="0" smtClean="0">
                <a:latin typeface="FMAbabld" panose="00000700000000000000" pitchFamily="2" charset="0"/>
              </a:rPr>
              <a:t> Y%S ioaO¾uh </a:t>
            </a:r>
          </a:p>
          <a:p>
            <a:pPr algn="ctr">
              <a:lnSpc>
                <a:spcPct val="150000"/>
              </a:lnSpc>
            </a:pPr>
            <a:r>
              <a:rPr lang="en-US" sz="2500" dirty="0" smtClean="0">
                <a:latin typeface="FMAbabld" panose="00000700000000000000" pitchFamily="2" charset="0"/>
              </a:rPr>
              <a:t>1 </a:t>
            </a:r>
            <a:r>
              <a:rPr lang="en-US" sz="2500" dirty="0" err="1" smtClean="0">
                <a:latin typeface="FMAbabld" panose="00000700000000000000" pitchFamily="2" charset="0"/>
              </a:rPr>
              <a:t>iu</a:t>
            </a:r>
            <a:r>
              <a:rPr lang="en-US" sz="2500" dirty="0" smtClean="0">
                <a:latin typeface="FMAbabld" panose="00000700000000000000" pitchFamily="2" charset="0"/>
              </a:rPr>
              <a:t>: 2 </a:t>
            </a:r>
            <a:r>
              <a:rPr lang="en-US" sz="2500" dirty="0" err="1" smtClean="0">
                <a:latin typeface="FMAbabld" panose="00000700000000000000" pitchFamily="2" charset="0"/>
              </a:rPr>
              <a:t>úmiaikd</a:t>
            </a:r>
            <a:r>
              <a:rPr lang="en-US" sz="2500" dirty="0" smtClean="0">
                <a:latin typeface="FMAbabld" panose="00000700000000000000" pitchFamily="2" charset="0"/>
              </a:rPr>
              <a:t> 3 </a:t>
            </a:r>
            <a:r>
              <a:rPr lang="en-US" sz="2500" dirty="0" err="1" smtClean="0">
                <a:latin typeface="FMAbabld" panose="00000700000000000000" pitchFamily="2" charset="0"/>
              </a:rPr>
              <a:t>wf,daN</a:t>
            </a:r>
            <a:r>
              <a:rPr lang="en-US" sz="2500" dirty="0" smtClean="0">
                <a:latin typeface="FMAbabld" panose="00000700000000000000" pitchFamily="2" charset="0"/>
              </a:rPr>
              <a:t> 4 </a:t>
            </a:r>
            <a:r>
              <a:rPr lang="en-US" sz="2500" dirty="0" err="1" smtClean="0">
                <a:latin typeface="FMAbabld" panose="00000700000000000000" pitchFamily="2" charset="0"/>
              </a:rPr>
              <a:t>woafõI</a:t>
            </a:r>
            <a:r>
              <a:rPr lang="en-US" sz="2500" dirty="0" smtClean="0">
                <a:latin typeface="FMAbabld" panose="00000700000000000000" pitchFamily="2" charset="0"/>
              </a:rPr>
              <a:t> 5 </a:t>
            </a:r>
            <a:r>
              <a:rPr lang="en-US" sz="2500" dirty="0" err="1" smtClean="0">
                <a:latin typeface="FMAbabld" panose="00000700000000000000" pitchFamily="2" charset="0"/>
              </a:rPr>
              <a:t>wfuday</a:t>
            </a:r>
            <a:r>
              <a:rPr lang="en-US" sz="2500" dirty="0" smtClean="0">
                <a:latin typeface="FMAbabld" panose="00000700000000000000" pitchFamily="2" charset="0"/>
              </a:rPr>
              <a:t> 6 </a:t>
            </a:r>
            <a:r>
              <a:rPr lang="en-US" sz="2500" dirty="0" err="1" smtClean="0">
                <a:latin typeface="FMAbabld" panose="00000700000000000000" pitchFamily="2" charset="0"/>
              </a:rPr>
              <a:t>wiqNi</a:t>
            </a:r>
            <a:r>
              <a:rPr lang="en-US" sz="2500" dirty="0" smtClean="0">
                <a:latin typeface="FMAbabld" panose="00000700000000000000" pitchFamily="2" charset="0"/>
              </a:rPr>
              <a:t>[a[d 7 </a:t>
            </a:r>
            <a:r>
              <a:rPr lang="en-US" sz="2500" dirty="0" err="1" smtClean="0">
                <a:latin typeface="FMAbabld" panose="00000700000000000000" pitchFamily="2" charset="0"/>
              </a:rPr>
              <a:t>ÿlaLi</a:t>
            </a:r>
            <a:r>
              <a:rPr lang="en-US" sz="2500" dirty="0" smtClean="0">
                <a:latin typeface="FMAbabld" panose="00000700000000000000" pitchFamily="2" charset="0"/>
              </a:rPr>
              <a:t>[a[d 8 </a:t>
            </a:r>
            <a:r>
              <a:rPr lang="en-US" sz="2500" dirty="0" err="1" smtClean="0">
                <a:latin typeface="FMAbabld" panose="00000700000000000000" pitchFamily="2" charset="0"/>
              </a:rPr>
              <a:t>wksÉpi</a:t>
            </a:r>
            <a:r>
              <a:rPr lang="en-US" sz="2500" dirty="0" smtClean="0">
                <a:latin typeface="FMAbabld" panose="00000700000000000000" pitchFamily="2" charset="0"/>
              </a:rPr>
              <a:t>[a[d 9 </a:t>
            </a:r>
            <a:r>
              <a:rPr lang="en-US" sz="2500" dirty="0" err="1" smtClean="0">
                <a:latin typeface="FMAbabld" panose="00000700000000000000" pitchFamily="2" charset="0"/>
              </a:rPr>
              <a:t>wk;a;i</a:t>
            </a:r>
            <a:r>
              <a:rPr lang="en-US" sz="2500" dirty="0" smtClean="0">
                <a:latin typeface="FMAbabld" panose="00000700000000000000" pitchFamily="2" charset="0"/>
              </a:rPr>
              <a:t>[a[d  </a:t>
            </a:r>
            <a:endParaRPr lang="en-US" sz="2500" dirty="0">
              <a:latin typeface="FMAbab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17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5092" y="655781"/>
            <a:ext cx="763847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err="1" smtClean="0">
                <a:latin typeface="FMAbabld" panose="00000700000000000000" pitchFamily="2" charset="0"/>
              </a:rPr>
              <a:t>ixL</a:t>
            </a:r>
            <a:r>
              <a:rPr lang="en-US" sz="9600" dirty="0" smtClean="0">
                <a:latin typeface="FMAbabld" panose="00000700000000000000" pitchFamily="2" charset="0"/>
              </a:rPr>
              <a:t>; </a:t>
            </a:r>
          </a:p>
          <a:p>
            <a:pPr algn="ctr"/>
            <a:r>
              <a:rPr lang="en-US" sz="4800" dirty="0" err="1" smtClean="0">
                <a:latin typeface="FMAbabld" panose="00000700000000000000" pitchFamily="2" charset="0"/>
              </a:rPr>
              <a:t>iy</a:t>
            </a:r>
            <a:r>
              <a:rPr lang="en-US" sz="8000" dirty="0" smtClean="0">
                <a:latin typeface="FMAbabld" panose="00000700000000000000" pitchFamily="2" charset="0"/>
              </a:rPr>
              <a:t> </a:t>
            </a:r>
          </a:p>
          <a:p>
            <a:pPr algn="ctr"/>
            <a:r>
              <a:rPr lang="en-US" sz="9600" dirty="0" err="1" smtClean="0">
                <a:latin typeface="FMAbabld" panose="00000700000000000000" pitchFamily="2" charset="0"/>
              </a:rPr>
              <a:t>ixLdr</a:t>
            </a:r>
            <a:r>
              <a:rPr lang="en-US" sz="8000" dirty="0" smtClean="0">
                <a:latin typeface="FMAbabld" panose="00000700000000000000" pitchFamily="2" charset="0"/>
              </a:rPr>
              <a:t> </a:t>
            </a:r>
          </a:p>
          <a:p>
            <a:pPr algn="ctr"/>
            <a:r>
              <a:rPr lang="en-US" sz="4800" dirty="0" err="1" smtClean="0">
                <a:latin typeface="FMAbabld" panose="00000700000000000000" pitchFamily="2" charset="0"/>
              </a:rPr>
              <a:t>w;r</a:t>
            </a:r>
            <a:r>
              <a:rPr lang="en-US" sz="4800" dirty="0" smtClean="0">
                <a:latin typeface="FMAbabld" panose="00000700000000000000" pitchFamily="2" charset="0"/>
              </a:rPr>
              <a:t> </a:t>
            </a:r>
            <a:r>
              <a:rPr lang="en-US" sz="4800" dirty="0" err="1" smtClean="0">
                <a:latin typeface="FMAbabld" panose="00000700000000000000" pitchFamily="2" charset="0"/>
              </a:rPr>
              <a:t>fjki</a:t>
            </a:r>
            <a:r>
              <a:rPr lang="en-US" sz="4800" dirty="0" smtClean="0">
                <a:latin typeface="FMAbabld" panose="00000700000000000000" pitchFamily="2" charset="0"/>
              </a:rPr>
              <a:t> </a:t>
            </a:r>
            <a:endParaRPr lang="en-US" sz="4800" dirty="0">
              <a:latin typeface="FMAbab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387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37164" y="2644170"/>
            <a:ext cx="32696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err="1" smtClean="0">
                <a:latin typeface="FMAbabld" panose="00000700000000000000" pitchFamily="2" charset="0"/>
              </a:rPr>
              <a:t>ixL</a:t>
            </a:r>
            <a:r>
              <a:rPr lang="en-US" sz="9600" dirty="0" smtClean="0">
                <a:latin typeface="FMAbabld" panose="00000700000000000000" pitchFamily="2" charset="0"/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343051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1448"/>
            <a:ext cx="9144000" cy="429510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946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wx</a:t>
            </a:r>
            <a:r>
              <a:rPr lang="en-US" sz="2400" dirty="0" err="1" smtClean="0"/>
              <a:t>.</a:t>
            </a:r>
            <a:r>
              <a:rPr lang="en-US" sz="2400" dirty="0" err="1" smtClean="0">
                <a:latin typeface="FMAbabld" panose="00000700000000000000" pitchFamily="2" charset="0"/>
              </a:rPr>
              <a:t>ks</a:t>
            </a:r>
            <a:r>
              <a:rPr lang="en-US" sz="2400" dirty="0" smtClean="0"/>
              <a:t>. </a:t>
            </a:r>
            <a:r>
              <a:rPr lang="en-US" sz="2400" dirty="0" smtClean="0">
                <a:latin typeface="FMAbabld" panose="00000700000000000000" pitchFamily="2" charset="0"/>
              </a:rPr>
              <a:t>1 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2869" y="64651"/>
            <a:ext cx="1838036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dirty="0" err="1" smtClean="0">
                <a:latin typeface="FMAbabld" panose="00000700000000000000" pitchFamily="2" charset="0"/>
              </a:rPr>
              <a:t>msgqj</a:t>
            </a:r>
            <a:r>
              <a:rPr lang="en-US" sz="2400" dirty="0" smtClean="0">
                <a:latin typeface="FMAbabld" panose="00000700000000000000" pitchFamily="2" charset="0"/>
              </a:rPr>
              <a:t>( 275</a:t>
            </a:r>
            <a:endParaRPr lang="en-US" sz="2400" dirty="0">
              <a:latin typeface="FMAbabld" panose="000007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8093" y="55418"/>
            <a:ext cx="5287815" cy="43411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 smtClean="0">
                <a:latin typeface="FMAbabld" panose="00000700000000000000" pitchFamily="2" charset="0"/>
              </a:rPr>
              <a:t>pQ,j¾.h</a:t>
            </a:r>
            <a:endParaRPr lang="en-US" sz="2800" b="1" dirty="0">
              <a:latin typeface="FMAbabld" panose="00000700000000000000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108526" y="2577305"/>
            <a:ext cx="82434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065980" y="2558832"/>
            <a:ext cx="30410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08526" y="2919050"/>
            <a:ext cx="749300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18126" y="4886395"/>
            <a:ext cx="94441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657108" y="4886395"/>
            <a:ext cx="244994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08526" y="5209668"/>
            <a:ext cx="772391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526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3687</TotalTime>
  <Words>304</Words>
  <Application>Microsoft Office PowerPoint</Application>
  <PresentationFormat>On-screen Show (4:3)</PresentationFormat>
  <Paragraphs>99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FMAbabld</vt:lpstr>
      <vt:lpstr>FMBindumathi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345</cp:revision>
  <dcterms:created xsi:type="dcterms:W3CDTF">2022-12-25T08:19:20Z</dcterms:created>
  <dcterms:modified xsi:type="dcterms:W3CDTF">2023-01-28T02:08:46Z</dcterms:modified>
</cp:coreProperties>
</file>

<file path=docProps/thumbnail.jpeg>
</file>